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18000663" cy="11160125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50" d="100"/>
          <a:sy n="50" d="100"/>
        </p:scale>
        <p:origin x="89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826438"/>
            <a:ext cx="13500497" cy="388537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861650"/>
            <a:ext cx="13500497" cy="2694446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719E-3A86-4647-9B01-05D962C2C357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793A-63E3-4A08-8ECC-A7CF0D76B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733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719E-3A86-4647-9B01-05D962C2C357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793A-63E3-4A08-8ECC-A7CF0D76B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701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94173"/>
            <a:ext cx="3881393" cy="945769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594173"/>
            <a:ext cx="11419171" cy="945769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719E-3A86-4647-9B01-05D962C2C357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793A-63E3-4A08-8ECC-A7CF0D76B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536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719E-3A86-4647-9B01-05D962C2C357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793A-63E3-4A08-8ECC-A7CF0D76B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193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782283"/>
            <a:ext cx="15525572" cy="4642301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468502"/>
            <a:ext cx="15525572" cy="2441277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719E-3A86-4647-9B01-05D962C2C357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793A-63E3-4A08-8ECC-A7CF0D76B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739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2970867"/>
            <a:ext cx="7650282" cy="708099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2970867"/>
            <a:ext cx="7650282" cy="708099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719E-3A86-4647-9B01-05D962C2C357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793A-63E3-4A08-8ECC-A7CF0D76B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875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94174"/>
            <a:ext cx="15525572" cy="215710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735782"/>
            <a:ext cx="7615123" cy="1340764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4076545"/>
            <a:ext cx="7615123" cy="59959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735782"/>
            <a:ext cx="7652626" cy="1340764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4076545"/>
            <a:ext cx="7652626" cy="59959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719E-3A86-4647-9B01-05D962C2C357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793A-63E3-4A08-8ECC-A7CF0D76B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76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719E-3A86-4647-9B01-05D962C2C357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793A-63E3-4A08-8ECC-A7CF0D76B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030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719E-3A86-4647-9B01-05D962C2C357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793A-63E3-4A08-8ECC-A7CF0D76B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8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44008"/>
            <a:ext cx="5805682" cy="2604029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606852"/>
            <a:ext cx="9112836" cy="7930922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348037"/>
            <a:ext cx="5805682" cy="6202654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719E-3A86-4647-9B01-05D962C2C357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793A-63E3-4A08-8ECC-A7CF0D76B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95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44008"/>
            <a:ext cx="5805682" cy="2604029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606852"/>
            <a:ext cx="9112836" cy="7930922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348037"/>
            <a:ext cx="5805682" cy="6202654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719E-3A86-4647-9B01-05D962C2C357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0793A-63E3-4A08-8ECC-A7CF0D76B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384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94174"/>
            <a:ext cx="15525572" cy="215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970867"/>
            <a:ext cx="15525572" cy="708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343783"/>
            <a:ext cx="4050149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C719E-3A86-4647-9B01-05D962C2C357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343783"/>
            <a:ext cx="6075224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0343783"/>
            <a:ext cx="4050149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0793A-63E3-4A08-8ECC-A7CF0D76B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16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350020" rtl="0" eaLnBrk="1" latinLnBrk="1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1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1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1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1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1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1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1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1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1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1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1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1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1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1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1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1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1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1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663" y="0"/>
            <a:ext cx="18000000" cy="11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" descr="https://lh7-rt.googleusercontent.com/docsz/AD_4nXf8x9ohZTtxYBtDEa50UA0entV3QsQ6T4xFCNQv9IkqXeOvGNOdYdErDERCOMp14aOBQw5ZU2wrvyWAW01cwv7Ksd7KFVlk97aTSANa4JgCMnTfRaLt7yFLhV1yatR2Le5_2ZSkXEAV2ztY5Qz1Ww?key=iUSnBaEraFyTfctHauDb3T9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53"/>
          <a:stretch/>
        </p:blipFill>
        <p:spPr bwMode="auto">
          <a:xfrm>
            <a:off x="52252" y="112127"/>
            <a:ext cx="17850214" cy="685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433" y="7515315"/>
            <a:ext cx="3240000" cy="32203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161" y="7495654"/>
            <a:ext cx="3241376" cy="3242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/>
          <p:cNvSpPr txBox="1"/>
          <p:nvPr/>
        </p:nvSpPr>
        <p:spPr>
          <a:xfrm rot="16200000">
            <a:off x="-127011" y="7756261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19.0816</a:t>
            </a:r>
            <a:endParaRPr lang="ko-KR" alt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632480" y="10739963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72.9121</a:t>
            </a:r>
            <a:endParaRPr lang="ko-KR" altLang="en-US" sz="24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-294984" y="9877753"/>
            <a:ext cx="1540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19.0803</a:t>
            </a:r>
            <a:endParaRPr lang="ko-KR" alt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2938093" y="10739963"/>
            <a:ext cx="1295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72.9135</a:t>
            </a:r>
            <a:endParaRPr lang="ko-KR" altLang="en-US" sz="2400" dirty="0"/>
          </a:p>
        </p:txBody>
      </p:sp>
      <p:sp>
        <p:nvSpPr>
          <p:cNvPr id="32" name="직사각형 31"/>
          <p:cNvSpPr/>
          <p:nvPr/>
        </p:nvSpPr>
        <p:spPr>
          <a:xfrm>
            <a:off x="7594432" y="7515315"/>
            <a:ext cx="1382254" cy="1312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983894" y="6918620"/>
            <a:ext cx="156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 smtClean="0"/>
              <a:t>SegSLUM</a:t>
            </a:r>
            <a:endParaRPr lang="ko-KR" alt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8302770" y="6918620"/>
            <a:ext cx="1826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/>
              <a:t>S</a:t>
            </a:r>
            <a:r>
              <a:rPr lang="en-US" altLang="ko-KR" sz="2800" b="1" dirty="0" smtClean="0"/>
              <a:t>upervised</a:t>
            </a:r>
            <a:endParaRPr lang="ko-KR" altLang="en-US" sz="2800" b="1" dirty="0"/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041329" y="7495654"/>
            <a:ext cx="3240000" cy="32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38" name="TextBox 37"/>
          <p:cNvSpPr txBox="1"/>
          <p:nvPr/>
        </p:nvSpPr>
        <p:spPr>
          <a:xfrm>
            <a:off x="11793143" y="6918620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/>
              <a:t>Slum label</a:t>
            </a:r>
            <a:endParaRPr lang="ko-KR" altLang="en-US" sz="28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300" y="6438365"/>
            <a:ext cx="5517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C</a:t>
            </a:r>
            <a:endParaRPr lang="ko-KR" altLang="en-US" sz="5400" b="1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266" y="7495654"/>
            <a:ext cx="3240000" cy="3240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1334381" y="6918620"/>
            <a:ext cx="1969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/>
              <a:t>Input image</a:t>
            </a:r>
            <a:endParaRPr lang="ko-KR" altLang="en-US" sz="2800" b="1" dirty="0"/>
          </a:p>
        </p:txBody>
      </p:sp>
      <p:sp>
        <p:nvSpPr>
          <p:cNvPr id="23" name="직사각형 22"/>
          <p:cNvSpPr/>
          <p:nvPr/>
        </p:nvSpPr>
        <p:spPr>
          <a:xfrm>
            <a:off x="4122631" y="7515315"/>
            <a:ext cx="1382254" cy="1312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4488225" y="7488532"/>
            <a:ext cx="324000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15005204" y="6918620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/>
              <a:t>OSM Building</a:t>
            </a:r>
            <a:endParaRPr lang="ko-KR" altLang="en-US" sz="28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493000" y="354534"/>
            <a:ext cx="193838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200" b="1" dirty="0" err="1" smtClean="0"/>
              <a:t>SegSLUM</a:t>
            </a:r>
            <a:endParaRPr lang="ko-KR" altLang="en-US" sz="22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505239" y="354534"/>
            <a:ext cx="149645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/>
              <a:t>Supervised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6005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15</Words>
  <Application>Microsoft Office PowerPoint</Application>
  <PresentationFormat>사용자 지정</PresentationFormat>
  <Paragraphs>12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Malgun Gothic</vt:lpstr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Jeasurk Yang</dc:creator>
  <cp:lastModifiedBy>Jeasurk Yang</cp:lastModifiedBy>
  <cp:revision>14</cp:revision>
  <dcterms:created xsi:type="dcterms:W3CDTF">2024-12-06T09:52:26Z</dcterms:created>
  <dcterms:modified xsi:type="dcterms:W3CDTF">2025-05-08T22:36:38Z</dcterms:modified>
</cp:coreProperties>
</file>